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EBD3"/>
    <a:srgbClr val="F19008"/>
    <a:srgbClr val="283679"/>
    <a:srgbClr val="1E53A2"/>
    <a:srgbClr val="2A186E"/>
    <a:srgbClr val="2A1772"/>
    <a:srgbClr val="8C37D3"/>
    <a:srgbClr val="287CE2"/>
    <a:srgbClr val="D3211C"/>
    <a:srgbClr val="E023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05-05-2026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ardrop 2"/>
          <p:cNvSpPr/>
          <p:nvPr userDrawn="1"/>
        </p:nvSpPr>
        <p:spPr>
          <a:xfrm rot="10800000">
            <a:off x="329155" y="1722783"/>
            <a:ext cx="3265836" cy="3180521"/>
          </a:xfrm>
          <a:prstGeom prst="teardrop">
            <a:avLst/>
          </a:prstGeom>
          <a:solidFill>
            <a:srgbClr val="D3EB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5" name="Teardrop 4"/>
          <p:cNvSpPr/>
          <p:nvPr userDrawn="1"/>
        </p:nvSpPr>
        <p:spPr>
          <a:xfrm rot="10800000">
            <a:off x="424070" y="3354345"/>
            <a:ext cx="1538003" cy="1444487"/>
          </a:xfrm>
          <a:prstGeom prst="teardrop">
            <a:avLst/>
          </a:prstGeom>
          <a:solidFill>
            <a:srgbClr val="F190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logo with a statue and hands&#10;&#10;Description automatically generated">
            <a:extLst>
              <a:ext uri="{FF2B5EF4-FFF2-40B4-BE49-F238E27FC236}">
                <a16:creationId xmlns:a16="http://schemas.microsoft.com/office/drawing/2014/main" id="{176D00B2-3072-45C6-D0E7-801AF4F50D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974" y="2063956"/>
            <a:ext cx="2648474" cy="255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186284" y="418665"/>
            <a:ext cx="4167350" cy="686803"/>
            <a:chOff x="6455844" y="2546168"/>
            <a:chExt cx="921572" cy="94830"/>
          </a:xfrm>
          <a:solidFill>
            <a:srgbClr val="E02317"/>
          </a:solidFill>
        </p:grpSpPr>
        <p:sp>
          <p:nvSpPr>
            <p:cNvPr id="5" name="Rounded Rectangle 4"/>
            <p:cNvSpPr/>
            <p:nvPr/>
          </p:nvSpPr>
          <p:spPr>
            <a:xfrm>
              <a:off x="6730543" y="2546168"/>
              <a:ext cx="646873" cy="94830"/>
            </a:xfrm>
            <a:prstGeom prst="roundRect">
              <a:avLst/>
            </a:prstGeom>
            <a:solidFill>
              <a:srgbClr val="D3EB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55844" y="2546168"/>
              <a:ext cx="191810" cy="94830"/>
            </a:xfrm>
            <a:prstGeom prst="roundRect">
              <a:avLst/>
            </a:prstGeom>
            <a:solidFill>
              <a:srgbClr val="F190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95482" y="4798439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5496316" y="1381699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Bahnschrift" panose="020B0502040204020203" pitchFamily="34" charset="0"/>
              </a:rPr>
              <a:t>organizes</a:t>
            </a:r>
          </a:p>
        </p:txBody>
      </p:sp>
      <p:pic>
        <p:nvPicPr>
          <p:cNvPr id="4" name="Picture 3" descr="A building with palm trees in front of it&#10;&#10;Description automatically generated">
            <a:extLst>
              <a:ext uri="{FF2B5EF4-FFF2-40B4-BE49-F238E27FC236}">
                <a16:creationId xmlns:a16="http://schemas.microsoft.com/office/drawing/2014/main" id="{E42C8466-B14A-5CC8-D782-A05DC4D8A1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2608"/>
            <a:ext cx="12192000" cy="291539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F801F1-902F-1F35-B60E-83A393ABF894}"/>
              </a:ext>
            </a:extLst>
          </p:cNvPr>
          <p:cNvSpPr/>
          <p:nvPr userDrawn="1"/>
        </p:nvSpPr>
        <p:spPr>
          <a:xfrm>
            <a:off x="3100991" y="657668"/>
            <a:ext cx="5940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2400" b="1" i="0" dirty="0" err="1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Siddaiahnakoppalu</a:t>
            </a:r>
            <a:r>
              <a:rPr lang="en-IN" sz="2400" b="1" i="0" dirty="0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 Gate, </a:t>
            </a:r>
            <a:r>
              <a:rPr lang="en-IN" sz="2400" b="1" i="0" dirty="0" err="1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Sundahalli</a:t>
            </a:r>
            <a:r>
              <a:rPr lang="en-IN" sz="2400" b="1" i="0" dirty="0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, </a:t>
            </a:r>
            <a:r>
              <a:rPr lang="en-IN" sz="2400" b="1" i="0" dirty="0" err="1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Mandya</a:t>
            </a:r>
            <a:endParaRPr lang="en-US" sz="2400" b="1" dirty="0">
              <a:solidFill>
                <a:srgbClr val="13325B"/>
              </a:solidFill>
              <a:latin typeface="Cambay Devanagari" pitchFamily="2" charset="77"/>
              <a:cs typeface="Cambay Devanagari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5AA3B36-FEA8-3396-634F-3AB5D3234CB7}"/>
              </a:ext>
            </a:extLst>
          </p:cNvPr>
          <p:cNvSpPr txBox="1">
            <a:spLocks/>
          </p:cNvSpPr>
          <p:nvPr userDrawn="1"/>
        </p:nvSpPr>
        <p:spPr>
          <a:xfrm>
            <a:off x="2995482" y="4798439"/>
            <a:ext cx="6151880" cy="6129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Bahnschrift" panose="020B0502040204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Paper Title</a:t>
            </a:r>
            <a:endParaRPr lang="en-IN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7C4457-C6C7-3F18-6E49-5BD60E1A3240}"/>
              </a:ext>
            </a:extLst>
          </p:cNvPr>
          <p:cNvSpPr/>
          <p:nvPr userDrawn="1"/>
        </p:nvSpPr>
        <p:spPr>
          <a:xfrm>
            <a:off x="4455678" y="2687732"/>
            <a:ext cx="3270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rtl="0" eaLnBrk="1" latinLnBrk="0" hangingPunct="1"/>
            <a:r>
              <a:rPr lang="en-US" sz="3200" b="0" i="0" kern="1200" dirty="0">
                <a:solidFill>
                  <a:schemeClr val="accent1">
                    <a:lumMod val="50000"/>
                  </a:schemeClr>
                </a:solidFill>
                <a:effectLst/>
                <a:latin typeface="Cooper Black" panose="0208090404030B020404" pitchFamily="18" charset="77"/>
                <a:ea typeface="ADLaM Display" panose="02010000000000000000" pitchFamily="2" charset="77"/>
                <a:cs typeface="ADLaM Display" panose="02010000000000000000" pitchFamily="2" charset="77"/>
              </a:rPr>
              <a:t>(ICDWCI-2026</a:t>
            </a:r>
            <a:r>
              <a:rPr lang="en-US" sz="3200" b="0" i="0" kern="1200" dirty="0">
                <a:solidFill>
                  <a:schemeClr val="accent1">
                    <a:lumMod val="50000"/>
                  </a:schemeClr>
                </a:solidFill>
                <a:effectLst/>
                <a:latin typeface="Bahnschrift SemiBold SemiConden" panose="020B0502040204020203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A08286D-9F90-9A09-2F50-EC61C62D4395}"/>
              </a:ext>
            </a:extLst>
          </p:cNvPr>
          <p:cNvSpPr/>
          <p:nvPr userDrawn="1"/>
        </p:nvSpPr>
        <p:spPr>
          <a:xfrm>
            <a:off x="-266770" y="1743481"/>
            <a:ext cx="128197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0" i="0" kern="1200" dirty="0">
                <a:solidFill>
                  <a:schemeClr val="accent1">
                    <a:lumMod val="50000"/>
                  </a:schemeClr>
                </a:solidFill>
                <a:effectLst/>
                <a:latin typeface="Cooper Black" panose="0208090404030B020404" pitchFamily="18" charset="77"/>
                <a:ea typeface="ADLaM Display" panose="02010000000000000000" pitchFamily="2" charset="77"/>
                <a:cs typeface="ADLaM Display" panose="02010000000000000000" pitchFamily="2" charset="77"/>
              </a:rPr>
              <a:t>2</a:t>
            </a:r>
            <a:r>
              <a:rPr lang="en-US" sz="3200" b="0" i="0" kern="12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ooper Black" panose="0208090404030B020404" pitchFamily="18" charset="77"/>
                <a:ea typeface="ADLaM Display" panose="02010000000000000000" pitchFamily="2" charset="77"/>
                <a:cs typeface="ADLaM Display" panose="02010000000000000000" pitchFamily="2" charset="77"/>
              </a:rPr>
              <a:t>nd</a:t>
            </a:r>
            <a:r>
              <a:rPr lang="en-US" sz="3200" b="0" i="0" kern="1200" dirty="0">
                <a:solidFill>
                  <a:schemeClr val="accent1">
                    <a:lumMod val="50000"/>
                  </a:schemeClr>
                </a:solidFill>
                <a:effectLst/>
                <a:latin typeface="Cooper Black" panose="0208090404030B020404" pitchFamily="18" charset="77"/>
                <a:ea typeface="ADLaM Display" panose="02010000000000000000" pitchFamily="2" charset="77"/>
                <a:cs typeface="ADLaM Display" panose="02010000000000000000" pitchFamily="2" charset="77"/>
              </a:rPr>
              <a:t> 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0" i="0" kern="1200" dirty="0">
                <a:solidFill>
                  <a:schemeClr val="accent1">
                    <a:lumMod val="50000"/>
                  </a:schemeClr>
                </a:solidFill>
                <a:effectLst/>
                <a:latin typeface="Cooper Black" panose="0208090404030B020404" pitchFamily="18" charset="77"/>
                <a:ea typeface="ADLaM Display" panose="02010000000000000000" pitchFamily="2" charset="77"/>
                <a:cs typeface="ADLaM Display" panose="02010000000000000000" pitchFamily="2" charset="77"/>
              </a:rPr>
              <a:t>Distributed Wireless Communication and IoT</a:t>
            </a:r>
          </a:p>
        </p:txBody>
      </p:sp>
      <p:pic>
        <p:nvPicPr>
          <p:cNvPr id="21" name="Picture 20" descr="A logo with a statue and hands&#10;&#10;Description automatically generated">
            <a:extLst>
              <a:ext uri="{FF2B5EF4-FFF2-40B4-BE49-F238E27FC236}">
                <a16:creationId xmlns:a16="http://schemas.microsoft.com/office/drawing/2014/main" id="{8DE35C5E-484B-FDA9-30D6-05EDC5146C7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11" y="64165"/>
            <a:ext cx="1199367" cy="115728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7A7F962-DCC0-73F0-9244-ED9A5B1F4C1C}"/>
              </a:ext>
            </a:extLst>
          </p:cNvPr>
          <p:cNvSpPr txBox="1"/>
          <p:nvPr userDrawn="1"/>
        </p:nvSpPr>
        <p:spPr>
          <a:xfrm>
            <a:off x="2308800" y="107174"/>
            <a:ext cx="7668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IN" sz="3600" b="1" i="0" u="none" strike="noStrike" dirty="0">
                <a:solidFill>
                  <a:srgbClr val="286715"/>
                </a:solidFill>
                <a:effectLst/>
                <a:latin typeface="Baloo Bhaijaan" panose="03080902040302020200" pitchFamily="66" charset="-78"/>
                <a:cs typeface="Baloo Bhaijaan" panose="03080902040302020200" pitchFamily="66" charset="-78"/>
              </a:rPr>
              <a:t>Cauvery Institute of Technology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02428D-2A44-9477-60F3-E1C2708A8393}"/>
              </a:ext>
            </a:extLst>
          </p:cNvPr>
          <p:cNvSpPr txBox="1"/>
          <p:nvPr userDrawn="1"/>
        </p:nvSpPr>
        <p:spPr>
          <a:xfrm>
            <a:off x="4859443" y="3444847"/>
            <a:ext cx="25672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2000" b="1" i="0" dirty="0">
                <a:solidFill>
                  <a:srgbClr val="13325B"/>
                </a:solidFill>
                <a:effectLst/>
                <a:latin typeface="Cambay Devanagari" pitchFamily="2" charset="77"/>
                <a:cs typeface="Cambay Devanagari" pitchFamily="2" charset="77"/>
              </a:rPr>
              <a:t>Publication Partner</a:t>
            </a:r>
            <a:endParaRPr lang="en-US" sz="2000" dirty="0"/>
          </a:p>
        </p:txBody>
      </p:sp>
      <p:pic>
        <p:nvPicPr>
          <p:cNvPr id="26" name="Picture 25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AE36A550-3494-0CFF-36B9-20AB04DD982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819" y="3865940"/>
            <a:ext cx="1448361" cy="39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73429" y="1540386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86851" y="275800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hord 3"/>
          <p:cNvSpPr/>
          <p:nvPr userDrawn="1"/>
        </p:nvSpPr>
        <p:spPr>
          <a:xfrm rot="11957109">
            <a:off x="-198988" y="97255"/>
            <a:ext cx="780025" cy="1124689"/>
          </a:xfrm>
          <a:prstGeom prst="chord">
            <a:avLst/>
          </a:prstGeom>
          <a:solidFill>
            <a:srgbClr val="F190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ardrop 5"/>
          <p:cNvSpPr/>
          <p:nvPr userDrawn="1"/>
        </p:nvSpPr>
        <p:spPr>
          <a:xfrm rot="10800000">
            <a:off x="0" y="450996"/>
            <a:ext cx="417568" cy="459955"/>
          </a:xfrm>
          <a:prstGeom prst="teardrop">
            <a:avLst/>
          </a:prstGeom>
          <a:solidFill>
            <a:srgbClr val="283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hord 6"/>
          <p:cNvSpPr/>
          <p:nvPr userDrawn="1"/>
        </p:nvSpPr>
        <p:spPr>
          <a:xfrm rot="1318495">
            <a:off x="11582367" y="5759211"/>
            <a:ext cx="934743" cy="899449"/>
          </a:xfrm>
          <a:prstGeom prst="chord">
            <a:avLst/>
          </a:prstGeom>
          <a:solidFill>
            <a:srgbClr val="28367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ardrop 18"/>
          <p:cNvSpPr/>
          <p:nvPr userDrawn="1"/>
        </p:nvSpPr>
        <p:spPr>
          <a:xfrm rot="4946546">
            <a:off x="11748333" y="5978957"/>
            <a:ext cx="417568" cy="459955"/>
          </a:xfrm>
          <a:prstGeom prst="teardrop">
            <a:avLst/>
          </a:prstGeom>
          <a:solidFill>
            <a:srgbClr val="F190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logo with a statue and hands&#10;&#10;Description automatically generated">
            <a:extLst>
              <a:ext uri="{FF2B5EF4-FFF2-40B4-BE49-F238E27FC236}">
                <a16:creationId xmlns:a16="http://schemas.microsoft.com/office/drawing/2014/main" id="{C58D1F32-1123-E8AD-DD74-F4F28FAF44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479" y="195985"/>
            <a:ext cx="1199367" cy="1157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05-05-2026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05-05-2026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418" y="1994865"/>
            <a:ext cx="5304694" cy="2694447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1CE78FF-5A03-42E2-9DBB-94BE38E96550}"/>
              </a:ext>
            </a:extLst>
          </p:cNvPr>
          <p:cNvSpPr/>
          <p:nvPr userDrawn="1"/>
        </p:nvSpPr>
        <p:spPr>
          <a:xfrm>
            <a:off x="8569123" y="1131715"/>
            <a:ext cx="1230923" cy="1225227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569123" y="3987628"/>
            <a:ext cx="1230923" cy="1225227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8651628" y="3015651"/>
            <a:ext cx="471856" cy="469673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CC0C75-27B9-49DC-A586-FE9CB6793E79}"/>
              </a:ext>
            </a:extLst>
          </p:cNvPr>
          <p:cNvSpPr/>
          <p:nvPr userDrawn="1"/>
        </p:nvSpPr>
        <p:spPr>
          <a:xfrm>
            <a:off x="10546881" y="660939"/>
            <a:ext cx="471856" cy="47185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FC0C3AB-663F-4418-B7BB-78A54BD23B77}"/>
              </a:ext>
            </a:extLst>
          </p:cNvPr>
          <p:cNvSpPr/>
          <p:nvPr userDrawn="1"/>
        </p:nvSpPr>
        <p:spPr>
          <a:xfrm>
            <a:off x="9875737" y="2126638"/>
            <a:ext cx="2286000" cy="227541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" name="Picture 1" descr="A logo with a statue and hands&#10;&#10;Description automatically generated">
            <a:extLst>
              <a:ext uri="{FF2B5EF4-FFF2-40B4-BE49-F238E27FC236}">
                <a16:creationId xmlns:a16="http://schemas.microsoft.com/office/drawing/2014/main" id="{0AA24876-5674-ECFC-359E-BFC36533813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7" y="318225"/>
            <a:ext cx="1526734" cy="147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05-05-2026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05-05-2026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3022777" y="5520583"/>
            <a:ext cx="710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2485C7-0C2D-3E07-9658-6103D0372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04360" y="317257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3808" y="927538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4366165" y="1577013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4353808" y="2170761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4368661" y="2840324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53808" y="3503713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04360" y="4134081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05066" y="4763469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16318" y="5451657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References</a:t>
            </a:r>
            <a:endParaRPr lang="en-US" sz="2800" b="1" dirty="0">
              <a:latin typeface="Bahnschrift SemiBold" panose="020B0502040204020203" pitchFamily="34" charset="0"/>
              <a:ea typeface="Malgun Gothic" panose="020B0503020000020004" pitchFamily="34" charset="-127"/>
            </a:endParaRP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498622" y="2692032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latin typeface="Lucida Console" panose="020B0609040504020204" pitchFamily="49" charset="0"/>
              </a:rPr>
              <a:t>Contents</a:t>
            </a:r>
            <a:endParaRPr lang="en-US" sz="4800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921702" y="451490"/>
            <a:ext cx="5659437" cy="57244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5373" y="328300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05218" y="285437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11250" y="309250"/>
            <a:ext cx="5701030" cy="6051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015683" y="284803"/>
            <a:ext cx="3849687" cy="586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997268" y="288295"/>
            <a:ext cx="8652058" cy="66420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Methodology &amp;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210310" y="199078"/>
            <a:ext cx="6725920" cy="5867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120454" y="321524"/>
            <a:ext cx="3077527" cy="51429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17588" y="247338"/>
            <a:ext cx="5659437" cy="5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608</TotalTime>
  <Words>51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Bahnschrift</vt:lpstr>
      <vt:lpstr>Bahnschrift SemiBold</vt:lpstr>
      <vt:lpstr>Bahnschrift SemiBold SemiConden</vt:lpstr>
      <vt:lpstr>Baloo Bhaijaan</vt:lpstr>
      <vt:lpstr>Calibri</vt:lpstr>
      <vt:lpstr>Calibri Light</vt:lpstr>
      <vt:lpstr>Cambay Devanagari</vt:lpstr>
      <vt:lpstr>Cooper Black</vt:lpstr>
      <vt:lpstr>Lucida Console</vt:lpstr>
      <vt:lpstr>Sitka Small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60</cp:revision>
  <dcterms:created xsi:type="dcterms:W3CDTF">2020-06-22T11:06:50Z</dcterms:created>
  <dcterms:modified xsi:type="dcterms:W3CDTF">2026-05-05T10:48:20Z</dcterms:modified>
</cp:coreProperties>
</file>